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3100387"/>
            <a:ext cx="75819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32856"/>
            <a:ext cx="99345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238375"/>
            <a:ext cx="117157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86868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19300"/>
            <a:ext cx="117062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05064"/>
            <a:ext cx="396044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0200"/>
            <a:ext cx="117062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3573016"/>
            <a:ext cx="5400601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652" y="3140968"/>
            <a:ext cx="6610350" cy="365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3039" y="3121918"/>
            <a:ext cx="65055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95425"/>
            <a:ext cx="111156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525253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1696" y="2497527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9858" y="4499947"/>
            <a:ext cx="115791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90737"/>
            <a:ext cx="111537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38290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564904"/>
            <a:ext cx="6610350" cy="365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4801" y="2595626"/>
            <a:ext cx="65055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62137"/>
            <a:ext cx="117919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221088"/>
            <a:ext cx="30243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365104"/>
            <a:ext cx="151216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5344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564904"/>
            <a:ext cx="84105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252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725144"/>
            <a:ext cx="10801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3987"/>
            <a:ext cx="117824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03945"/>
            <a:ext cx="107537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544522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7821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636912"/>
            <a:ext cx="108204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78962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642" y="2780928"/>
            <a:ext cx="899873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642" y="3695328"/>
            <a:ext cx="899873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642" y="4737050"/>
            <a:ext cx="899873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1343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87849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42020"/>
            <a:ext cx="87849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495316"/>
            <a:ext cx="8784976" cy="11659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52637"/>
            <a:ext cx="112776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6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1131" y="4038897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05000"/>
            <a:ext cx="116871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844824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932844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5309" y="1844824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5309" y="2932844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40311" y="1844824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272" y="2932844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99663" y="1844824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99663" y="2932844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36818" y="5166758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40311" y="5166758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1137"/>
            <a:ext cx="117538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733550"/>
            <a:ext cx="100488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00312"/>
            <a:ext cx="117443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57301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8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20888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5745" y="3427885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4737" y="4388584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3259" y="5326133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876"/>
            <a:ext cx="116300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2547937"/>
            <a:ext cx="95726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09750"/>
            <a:ext cx="117062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990"/>
          <a:stretch/>
        </p:blipFill>
        <p:spPr>
          <a:xfrm>
            <a:off x="4511824" y="980728"/>
            <a:ext cx="7454038" cy="55642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41052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204864"/>
            <a:ext cx="301942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8" y="3043896"/>
            <a:ext cx="1724025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0699" y="981907"/>
            <a:ext cx="7246638" cy="554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387080"/>
            <a:ext cx="1108710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46096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